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2" y="3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70611447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70611447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Created from: https://docs.google.com/document/d/1-X7v0XMBomv9xZqkPMFDTMU3yPCclElfMwcaDDU1Em0/edit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SLIDES_API70055321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SLIDES_API70055321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177802001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177802001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9314422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9314422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SLIDES_API190330466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SLIDES_API190330466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SLIDES_API146203153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SLIDES_API146203153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SLIDES_API207651752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SLIDES_API2076517528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SLIDES_API45964773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SLIDES_API45964773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SLIDES_API30992258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SLIDES_API30992258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175846921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175846921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SLIDES_API75014654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SLIDES_API75014654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 flip="none" rotWithShape="1">
          <a:gsLst>
            <a:gs pos="43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000000"/>
                </a:solidFill>
              </a:rPr>
              <a:t>Effective Classroom Management: Creating a Positive Learning Environment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902265" y="525"/>
            <a:ext cx="3834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000000"/>
                </a:solidFill>
              </a:rPr>
              <a:t>Engaging Instructional Strategies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Use a variety of teaching methods to cater to different learning styles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Incorporate active learning strategies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Provide opportunities for student choice and voice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Use technology to enhance engagement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How can engaging instruction help prevent behavior issues?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14" name="Google Shape;11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9200" y="1009650"/>
            <a:ext cx="365760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Continuous Improvement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264945" y="1152475"/>
            <a:ext cx="724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Regularly reflect on your classroom management strategies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Seek feedback from students, colleagues, and mentors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Stay updated on new research and best practices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Be willing to adapt and try new approaches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What strategies will you use to continually improve your classroom management skills?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902265" y="525"/>
            <a:ext cx="3834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What is Classroom Management?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The methods and strategies used to create and maintain an orderly learning environment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Encompasses behavior management, physical space organization, and instructional techniques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Aims to maximize student engagement and minimize disruptions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Why do you think classroom management is important?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9200" y="1009650"/>
            <a:ext cx="365760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000000"/>
                </a:solidFill>
              </a:rPr>
              <a:t>Key Components of Classroom Management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264945" y="1152475"/>
            <a:ext cx="724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Clear expectations and rules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Consistent routines and procedures 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Positive reinforcement and consequences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Effective communication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Engaging lesson planning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How might these components work together to create a well-managed classroom?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4712265" y="525"/>
            <a:ext cx="3834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Establishing Rules and Expectations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Involve students in creating classroom rules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Keep rules simple, clear, and positively stated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Post rules visibly in the classroom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Consistently enforce rules and expectations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What are some effective rules you've experienced in your own education?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7896" y="342900"/>
            <a:ext cx="2576208" cy="377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Creating Routines and Procedures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264945" y="1152475"/>
            <a:ext cx="724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Develop procedures for common classroom activities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Teach and practice routines at the beginning of the year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Use visual aids to reinforce procedures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Adjust routines as needed throughout the year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How do you think routines contribute to a well-managed classroom?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902265" y="525"/>
            <a:ext cx="3834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rgbClr val="000000"/>
                </a:solidFill>
              </a:rPr>
              <a:t>Positive Reinforcement Strategies</a:t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Verbal praise and encouragement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Token systems or reward charts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Special privileges or responsibilities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Positive notes home to parents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Why is positive reinforcement important in classroom management?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9200" y="1009650"/>
            <a:ext cx="365760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Addressing Misbehavior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264945" y="1152475"/>
            <a:ext cx="724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Use non-verbal cues to redirect minor misbehavior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Implement a tiered system of consequences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Address issues privately when possible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Focus on the behavior, not the student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How can addressing misbehavior respectfully impact the classroom environment?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4712265" y="525"/>
            <a:ext cx="3834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Organizing the Physical Space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0" name="Google Shape;100;p2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Arrange desks to facilitate learning and minimize distractions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Create designated areas for different activities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Ensure materials are easily accessible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Consider traffic flow and sightlines</a:t>
            </a:r>
            <a:endParaRPr>
              <a:solidFill>
                <a:srgbClr val="000000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-GB">
                <a:solidFill>
                  <a:srgbClr val="000000"/>
                </a:solidFill>
              </a:rPr>
              <a:t>How might the physical layout of a classroom affect student behavior and learning?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010869"/>
            <a:ext cx="3657600" cy="2435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000000"/>
                </a:solidFill>
              </a:rPr>
              <a:t>Building Positive Relationships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107" name="Google Shape;107;p21"/>
          <p:cNvSpPr txBox="1">
            <a:spLocks noGrp="1"/>
          </p:cNvSpPr>
          <p:nvPr>
            <p:ph type="body" idx="1"/>
          </p:nvPr>
        </p:nvSpPr>
        <p:spPr>
          <a:xfrm>
            <a:off x="264945" y="1152475"/>
            <a:ext cx="7242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Get to know your students individually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Show genuine interest in their lives and experiences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Use humor appropriately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Be fair and consistent in your interactions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-GB">
                <a:solidFill>
                  <a:srgbClr val="000000"/>
                </a:solidFill>
              </a:rPr>
              <a:t>Why do you think positive teacher-student relationships are crucial for effective classroom management?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On-screen Show (16:9)</PresentationFormat>
  <Paragraphs>62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Simple Light</vt:lpstr>
      <vt:lpstr>Effective Classroom Management: Creating a Positive Learning Environment</vt:lpstr>
      <vt:lpstr>What is Classroom Management?</vt:lpstr>
      <vt:lpstr>Key Components of Classroom Management</vt:lpstr>
      <vt:lpstr>Establishing Rules and Expectations</vt:lpstr>
      <vt:lpstr>Creating Routines and Procedures</vt:lpstr>
      <vt:lpstr>Positive Reinforcement Strategies</vt:lpstr>
      <vt:lpstr>Addressing Misbehavior</vt:lpstr>
      <vt:lpstr>Organizing the Physical Space</vt:lpstr>
      <vt:lpstr>Building Positive Relationships</vt:lpstr>
      <vt:lpstr>Engaging Instructional Strategies</vt:lpstr>
      <vt:lpstr>Continuous Improvement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Dr.Abubacker MP</cp:lastModifiedBy>
  <cp:revision>1</cp:revision>
  <dcterms:modified xsi:type="dcterms:W3CDTF">2024-08-30T16:39:46Z</dcterms:modified>
</cp:coreProperties>
</file>