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2" y="3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87723768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87723768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Created from: https://docs.google.com/document/d/1-X7v0XMBomv9xZqkPMFDTMU3yPCclElfMwcaDDU1Em0/edit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SLIDES_API170267716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SLIDES_API170267716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SLIDES_API144959210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SLIDES_API144959210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96706796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96706796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SLIDES_API150324450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SLIDES_API150324450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212537550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212537550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SLIDES_API101763861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SLIDES_API101763861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SLIDES_API195710160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SLIDES_API195710160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SLIDES_API53588300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SLIDES_API53588300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895132519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895132519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SLIDES_API136679878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SLIDES_API136679878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Creating a Positive Classroom Environment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The Role of Physical Environment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Arrange seating to promote interaction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Display student work and motivational messages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Ensure good lighting and comfortable temperature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Create designated spaces for different activities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Keep the classroom clean and organized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does the physical environment affect your learning?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Working Together for a Positive Classroom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Remember, creating a positive environment is a team effort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Be open to giving and receiving feedback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Participate actively in class discussions and activities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Support and encourage your classmates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Take responsibility for your own learning and behavior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What will you do to contribute to a positive classroom environment?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20" name="Google Shape;12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14984"/>
            <a:ext cx="3657600" cy="2427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What is a Positive Classroom Environment?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 space where students feel safe, respected, and motivated to learn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Promotes academic, social, and emotional growth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Characterized by positive relationships between teachers and students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How would you describe your ideal classroom environment?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09650"/>
            <a:ext cx="3657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471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Key Elements of a Positive Classroom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Mutual respect and trust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Clear expectations and routines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Engaging and inclusive curriculum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Opportunities for student voice and choice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Supportive and encouraging atmosphere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What element do you think is most important? Why?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009650"/>
            <a:ext cx="3657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Building Positive Relationships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Get to know your students as individuals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Show genuine interest in their lives and experiences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positive reinforcement and encouragement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Be fair and consistent in your interactions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Model respectful behavior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can you contribute to building positive relationships in class?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Creating a Safe Learning Environment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Establish clear rules and consequences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Address bullying and disrespectful behavior promptly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Encourage open communication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Celebrate diversity and promote inclusion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Provide emotional support when needed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What makes you feel safe in a classroom?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14984"/>
            <a:ext cx="3657600" cy="2427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Fostering Student Engagement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varied and interactive teaching methods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Incorporate student interests into lessons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Provide opportunities for hands-on learning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Encourage student collaboration and discussion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Offer choices in assignments and projects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What types of activities engage you most in class?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Promoting Growth Mindset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Emphasize effort over innate ability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Teach that mistakes are opportunities for learning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Provide specific, constructive feedback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Encourage goal-setting and self-reflection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Celebrate progress and improvement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can having a growth mindset help you in school and life?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Managing Classroom Behavior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Set clear expectations from the beginning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positive reinforcement for good behavior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Address misbehavior consistently and fairly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Teach and practice conflict resolution skills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Focus on solutions rather than punishments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What strategies help you stay focused and behave well in class?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471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Creating an Inclusive Classroom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Represent diverse perspectives in curriculum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Use inclusive language and examples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Accommodate different learning styles and needs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Encourage respect for all backgrounds and identities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Address and prevent discrimination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How can you help make your classroom more inclusive?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010588"/>
            <a:ext cx="3657600" cy="243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On-screen Show (16:9)</PresentationFormat>
  <Paragraphs>70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Creating a Positive Classroom Environment</vt:lpstr>
      <vt:lpstr>What is a Positive Classroom Environment?</vt:lpstr>
      <vt:lpstr>Key Elements of a Positive Classroom</vt:lpstr>
      <vt:lpstr>Building Positive Relationships</vt:lpstr>
      <vt:lpstr>Creating a Safe Learning Environment</vt:lpstr>
      <vt:lpstr>Fostering Student Engagement</vt:lpstr>
      <vt:lpstr>Promoting Growth Mindset</vt:lpstr>
      <vt:lpstr>Managing Classroom Behavior</vt:lpstr>
      <vt:lpstr>Creating an Inclusive Classroom</vt:lpstr>
      <vt:lpstr>The Role of Physical Environment</vt:lpstr>
      <vt:lpstr>Working Together for a Positive Classroom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Dr.Abubacker MP</cp:lastModifiedBy>
  <cp:revision>1</cp:revision>
  <dcterms:modified xsi:type="dcterms:W3CDTF">2024-08-30T16:50:37Z</dcterms:modified>
</cp:coreProperties>
</file>